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4"/>
  </p:sldMasterIdLst>
  <p:notesMasterIdLst>
    <p:notesMasterId r:id="rId37"/>
  </p:notesMasterIdLst>
  <p:sldIdLst>
    <p:sldId id="256" r:id="rId5"/>
    <p:sldId id="257" r:id="rId6"/>
    <p:sldId id="258" r:id="rId7"/>
    <p:sldId id="259" r:id="rId8"/>
    <p:sldId id="260" r:id="rId9"/>
    <p:sldId id="265" r:id="rId10"/>
    <p:sldId id="263" r:id="rId11"/>
    <p:sldId id="272" r:id="rId12"/>
    <p:sldId id="266" r:id="rId13"/>
    <p:sldId id="268" r:id="rId14"/>
    <p:sldId id="269" r:id="rId15"/>
    <p:sldId id="270" r:id="rId16"/>
    <p:sldId id="271" r:id="rId17"/>
    <p:sldId id="267" r:id="rId18"/>
    <p:sldId id="273" r:id="rId19"/>
    <p:sldId id="264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88" r:id="rId34"/>
    <p:sldId id="261" r:id="rId35"/>
    <p:sldId id="262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3B363C-2599-4E4E-9D1F-25D66E202843}" v="2" dt="2022-03-03T20:18:17.555"/>
  </p1510:revLst>
</p1510:revInfo>
</file>

<file path=ppt/tableStyles.xml><?xml version="1.0" encoding="utf-8"?>
<a:tblStyleLst xmlns:a="http://schemas.openxmlformats.org/drawingml/2006/main" def="{56C92C04-FC64-471A-B484-8783DC983824}">
  <a:tblStyle styleId="{56C92C04-FC64-471A-B484-8783DC983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1099E06-0E6B-448D-9D27-60429F06E6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5356" autoAdjust="0"/>
  </p:normalViewPr>
  <p:slideViewPr>
    <p:cSldViewPr snapToGrid="0">
      <p:cViewPr varScale="1">
        <p:scale>
          <a:sx n="63" d="100"/>
          <a:sy n="63" d="100"/>
        </p:scale>
        <p:origin x="1380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i Nelson" userId="4a4d733fabe62fef" providerId="LiveId" clId="{7E3B363C-2599-4E4E-9D1F-25D66E202843}"/>
    <pc:docChg chg="custSel addSld delSld modSld sldOrd">
      <pc:chgData name="Levi Nelson" userId="4a4d733fabe62fef" providerId="LiveId" clId="{7E3B363C-2599-4E4E-9D1F-25D66E202843}" dt="2022-03-03T20:23:50.085" v="787" actId="1076"/>
      <pc:docMkLst>
        <pc:docMk/>
      </pc:docMkLst>
      <pc:sldChg chg="modSp mod">
        <pc:chgData name="Levi Nelson" userId="4a4d733fabe62fef" providerId="LiveId" clId="{7E3B363C-2599-4E4E-9D1F-25D66E202843}" dt="2022-02-14T22:50:27.827" v="0" actId="120"/>
        <pc:sldMkLst>
          <pc:docMk/>
          <pc:sldMk cId="0" sldId="256"/>
        </pc:sldMkLst>
        <pc:spChg chg="mod">
          <ac:chgData name="Levi Nelson" userId="4a4d733fabe62fef" providerId="LiveId" clId="{7E3B363C-2599-4E4E-9D1F-25D66E202843}" dt="2022-02-14T22:50:27.827" v="0" actId="120"/>
          <ac:spMkLst>
            <pc:docMk/>
            <pc:sldMk cId="0" sldId="256"/>
            <ac:spMk id="55" creationId="{00000000-0000-0000-0000-000000000000}"/>
          </ac:spMkLst>
        </pc:spChg>
      </pc:sldChg>
      <pc:sldChg chg="ord">
        <pc:chgData name="Levi Nelson" userId="4a4d733fabe62fef" providerId="LiveId" clId="{7E3B363C-2599-4E4E-9D1F-25D66E202843}" dt="2022-02-26T22:03:49.532" v="507"/>
        <pc:sldMkLst>
          <pc:docMk/>
          <pc:sldMk cId="0" sldId="261"/>
        </pc:sldMkLst>
      </pc:sldChg>
      <pc:sldChg chg="addSp modSp">
        <pc:chgData name="Levi Nelson" userId="4a4d733fabe62fef" providerId="LiveId" clId="{7E3B363C-2599-4E4E-9D1F-25D66E202843}" dt="2022-02-24T23:40:54.969" v="2"/>
        <pc:sldMkLst>
          <pc:docMk/>
          <pc:sldMk cId="2412121420" sldId="263"/>
        </pc:sldMkLst>
        <pc:picChg chg="add mod">
          <ac:chgData name="Levi Nelson" userId="4a4d733fabe62fef" providerId="LiveId" clId="{7E3B363C-2599-4E4E-9D1F-25D66E202843}" dt="2022-02-24T23:40:54.969" v="2"/>
          <ac:picMkLst>
            <pc:docMk/>
            <pc:sldMk cId="2412121420" sldId="263"/>
            <ac:picMk id="3" creationId="{51D58C3A-4BBB-4C8C-9BB6-C122C8D486BE}"/>
          </ac:picMkLst>
        </pc:picChg>
      </pc:sldChg>
      <pc:sldChg chg="addSp delSp modSp mod ord">
        <pc:chgData name="Levi Nelson" userId="4a4d733fabe62fef" providerId="LiveId" clId="{7E3B363C-2599-4E4E-9D1F-25D66E202843}" dt="2022-02-26T21:48:10.827" v="501" actId="20577"/>
        <pc:sldMkLst>
          <pc:docMk/>
          <pc:sldMk cId="676409526" sldId="264"/>
        </pc:sldMkLst>
        <pc:spChg chg="mod">
          <ac:chgData name="Levi Nelson" userId="4a4d733fabe62fef" providerId="LiveId" clId="{7E3B363C-2599-4E4E-9D1F-25D66E202843}" dt="2022-02-26T21:44:31.810" v="350" actId="20577"/>
          <ac:spMkLst>
            <pc:docMk/>
            <pc:sldMk cId="676409526" sldId="264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6T21:48:10.827" v="501" actId="20577"/>
          <ac:graphicFrameMkLst>
            <pc:docMk/>
            <pc:sldMk cId="676409526" sldId="264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6T21:44:09.909" v="329" actId="478"/>
          <ac:picMkLst>
            <pc:docMk/>
            <pc:sldMk cId="676409526" sldId="264"/>
            <ac:picMk id="3" creationId="{37248A6E-BFDC-4B38-AD41-6E3AE9890C8A}"/>
          </ac:picMkLst>
        </pc:picChg>
        <pc:picChg chg="del">
          <ac:chgData name="Levi Nelson" userId="4a4d733fabe62fef" providerId="LiveId" clId="{7E3B363C-2599-4E4E-9D1F-25D66E202843}" dt="2022-02-26T21:44:09.549" v="328" actId="478"/>
          <ac:picMkLst>
            <pc:docMk/>
            <pc:sldMk cId="676409526" sldId="264"/>
            <ac:picMk id="4" creationId="{9FA3FEA3-93DC-4863-83D8-D43DE08F33E4}"/>
          </ac:picMkLst>
        </pc:picChg>
        <pc:picChg chg="del">
          <ac:chgData name="Levi Nelson" userId="4a4d733fabe62fef" providerId="LiveId" clId="{7E3B363C-2599-4E4E-9D1F-25D66E202843}" dt="2022-02-26T21:44:10.619" v="330" actId="478"/>
          <ac:picMkLst>
            <pc:docMk/>
            <pc:sldMk cId="676409526" sldId="264"/>
            <ac:picMk id="5" creationId="{702EA7C5-6865-4037-AD46-0422C73CE936}"/>
          </ac:picMkLst>
        </pc:picChg>
        <pc:picChg chg="add mod">
          <ac:chgData name="Levi Nelson" userId="4a4d733fabe62fef" providerId="LiveId" clId="{7E3B363C-2599-4E4E-9D1F-25D66E202843}" dt="2022-02-26T21:46:07.858" v="353" actId="14100"/>
          <ac:picMkLst>
            <pc:docMk/>
            <pc:sldMk cId="676409526" sldId="264"/>
            <ac:picMk id="6" creationId="{D58B4C96-3E5D-4E74-A47A-668482678C26}"/>
          </ac:picMkLst>
        </pc:picChg>
        <pc:picChg chg="add mod">
          <ac:chgData name="Levi Nelson" userId="4a4d733fabe62fef" providerId="LiveId" clId="{7E3B363C-2599-4E4E-9D1F-25D66E202843}" dt="2022-02-26T21:46:38.435" v="357" actId="1076"/>
          <ac:picMkLst>
            <pc:docMk/>
            <pc:sldMk cId="676409526" sldId="264"/>
            <ac:picMk id="8" creationId="{DD493158-D7BA-4791-A2C2-E2A5D05DF986}"/>
          </ac:picMkLst>
        </pc:picChg>
      </pc:sldChg>
      <pc:sldChg chg="addSp delSp modSp mod">
        <pc:chgData name="Levi Nelson" userId="4a4d733fabe62fef" providerId="LiveId" clId="{7E3B363C-2599-4E4E-9D1F-25D66E202843}" dt="2022-02-25T00:41:42" v="296" actId="20577"/>
        <pc:sldMkLst>
          <pc:docMk/>
          <pc:sldMk cId="842877212" sldId="267"/>
        </pc:sldMkLst>
        <pc:spChg chg="mod">
          <ac:chgData name="Levi Nelson" userId="4a4d733fabe62fef" providerId="LiveId" clId="{7E3B363C-2599-4E4E-9D1F-25D66E202843}" dt="2022-02-25T00:41:42" v="296" actId="20577"/>
          <ac:spMkLst>
            <pc:docMk/>
            <pc:sldMk cId="842877212" sldId="267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4T23:40:51.749" v="1" actId="478"/>
          <ac:picMkLst>
            <pc:docMk/>
            <pc:sldMk cId="842877212" sldId="267"/>
            <ac:picMk id="3" creationId="{819435B8-C1E8-4E01-8C1C-133452C2CFF2}"/>
          </ac:picMkLst>
        </pc:picChg>
        <pc:picChg chg="add">
          <ac:chgData name="Levi Nelson" userId="4a4d733fabe62fef" providerId="LiveId" clId="{7E3B363C-2599-4E4E-9D1F-25D66E202843}" dt="2022-02-25T00:41:19.308" v="287" actId="22"/>
          <ac:picMkLst>
            <pc:docMk/>
            <pc:sldMk cId="842877212" sldId="267"/>
            <ac:picMk id="3" creationId="{C1AFB950-84D1-4D4D-B802-11D9D68342BD}"/>
          </ac:picMkLst>
        </pc:picChg>
      </pc:sldChg>
      <pc:sldChg chg="addSp delSp modSp add mod">
        <pc:chgData name="Levi Nelson" userId="4a4d733fabe62fef" providerId="LiveId" clId="{7E3B363C-2599-4E4E-9D1F-25D66E202843}" dt="2022-02-24T23:44:51.185" v="33" actId="20577"/>
        <pc:sldMkLst>
          <pc:docMk/>
          <pc:sldMk cId="2835348942" sldId="268"/>
        </pc:sldMkLst>
        <pc:spChg chg="mod">
          <ac:chgData name="Levi Nelson" userId="4a4d733fabe62fef" providerId="LiveId" clId="{7E3B363C-2599-4E4E-9D1F-25D66E202843}" dt="2022-02-24T23:41:50.861" v="5" actId="20577"/>
          <ac:spMkLst>
            <pc:docMk/>
            <pc:sldMk cId="2835348942" sldId="268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44:51.185" v="33" actId="20577"/>
          <ac:graphicFrameMkLst>
            <pc:docMk/>
            <pc:sldMk cId="2835348942" sldId="268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3:47.882" v="6" actId="478"/>
          <ac:picMkLst>
            <pc:docMk/>
            <pc:sldMk cId="2835348942" sldId="268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43:56.599" v="11" actId="1076"/>
          <ac:picMkLst>
            <pc:docMk/>
            <pc:sldMk cId="2835348942" sldId="268"/>
            <ac:picMk id="4" creationId="{57669CBD-C2BA-41B7-AC08-8F5838FE0694}"/>
          </ac:picMkLst>
        </pc:picChg>
      </pc:sldChg>
      <pc:sldChg chg="addSp delSp modSp add mod">
        <pc:chgData name="Levi Nelson" userId="4a4d733fabe62fef" providerId="LiveId" clId="{7E3B363C-2599-4E4E-9D1F-25D66E202843}" dt="2022-02-24T23:54:55.162" v="89" actId="20577"/>
        <pc:sldMkLst>
          <pc:docMk/>
          <pc:sldMk cId="915654270" sldId="269"/>
        </pc:sldMkLst>
        <pc:spChg chg="mod">
          <ac:chgData name="Levi Nelson" userId="4a4d733fabe62fef" providerId="LiveId" clId="{7E3B363C-2599-4E4E-9D1F-25D66E202843}" dt="2022-02-24T23:45:17.210" v="36" actId="20577"/>
          <ac:spMkLst>
            <pc:docMk/>
            <pc:sldMk cId="915654270" sldId="269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4T23:54:55.162" v="89" actId="20577"/>
          <ac:graphicFrameMkLst>
            <pc:docMk/>
            <pc:sldMk cId="915654270" sldId="269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4T23:45:21.032" v="37" actId="478"/>
          <ac:picMkLst>
            <pc:docMk/>
            <pc:sldMk cId="915654270" sldId="269"/>
            <ac:picMk id="3" creationId="{5CE9BC96-1F1B-42C2-B0C6-A21EEFD67BC8}"/>
          </ac:picMkLst>
        </pc:picChg>
        <pc:picChg chg="add mod">
          <ac:chgData name="Levi Nelson" userId="4a4d733fabe62fef" providerId="LiveId" clId="{7E3B363C-2599-4E4E-9D1F-25D66E202843}" dt="2022-02-24T23:54:28.886" v="40" actId="1076"/>
          <ac:picMkLst>
            <pc:docMk/>
            <pc:sldMk cId="915654270" sldId="269"/>
            <ac:picMk id="4" creationId="{D715C2D5-A9C7-417E-B0B9-D83A33B69945}"/>
          </ac:picMkLst>
        </pc:picChg>
      </pc:sldChg>
      <pc:sldChg chg="addSp delSp modSp add mod replId">
        <pc:chgData name="Levi Nelson" userId="4a4d733fabe62fef" providerId="LiveId" clId="{7E3B363C-2599-4E4E-9D1F-25D66E202843}" dt="2022-02-25T00:09:23.906" v="157" actId="14100"/>
        <pc:sldMkLst>
          <pc:docMk/>
          <pc:sldMk cId="2498283300" sldId="270"/>
        </pc:sldMkLst>
        <pc:spChg chg="mod">
          <ac:chgData name="Levi Nelson" userId="4a4d733fabe62fef" providerId="LiveId" clId="{7E3B363C-2599-4E4E-9D1F-25D66E202843}" dt="2022-02-24T23:55:13.784" v="92" actId="20577"/>
          <ac:spMkLst>
            <pc:docMk/>
            <pc:sldMk cId="2498283300" sldId="270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2-25T00:09:21.420" v="155" actId="1076"/>
          <ac:graphicFrameMkLst>
            <pc:docMk/>
            <pc:sldMk cId="2498283300" sldId="270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5T00:09:23.906" v="157" actId="14100"/>
          <ac:picMkLst>
            <pc:docMk/>
            <pc:sldMk cId="2498283300" sldId="270"/>
            <ac:picMk id="3" creationId="{B47EF7A9-ED1F-43E3-9EB9-EF94F75EBFC1}"/>
          </ac:picMkLst>
        </pc:picChg>
        <pc:picChg chg="del">
          <ac:chgData name="Levi Nelson" userId="4a4d733fabe62fef" providerId="LiveId" clId="{7E3B363C-2599-4E4E-9D1F-25D66E202843}" dt="2022-02-24T23:55:11.705" v="90" actId="478"/>
          <ac:picMkLst>
            <pc:docMk/>
            <pc:sldMk cId="2498283300" sldId="270"/>
            <ac:picMk id="4" creationId="{57669CBD-C2BA-41B7-AC08-8F5838FE0694}"/>
          </ac:picMkLst>
        </pc:picChg>
        <pc:picChg chg="add mod">
          <ac:chgData name="Levi Nelson" userId="4a4d733fabe62fef" providerId="LiveId" clId="{7E3B363C-2599-4E4E-9D1F-25D66E202843}" dt="2022-02-25T00:08:19.261" v="101" actId="1076"/>
          <ac:picMkLst>
            <pc:docMk/>
            <pc:sldMk cId="2498283300" sldId="270"/>
            <ac:picMk id="6" creationId="{E22997C6-8C5A-49F0-987C-7F8805660161}"/>
          </ac:picMkLst>
        </pc:picChg>
      </pc:sldChg>
      <pc:sldChg chg="addSp delSp modSp add mod">
        <pc:chgData name="Levi Nelson" userId="4a4d733fabe62fef" providerId="LiveId" clId="{7E3B363C-2599-4E4E-9D1F-25D66E202843}" dt="2022-02-25T00:20:12.221" v="274" actId="20577"/>
        <pc:sldMkLst>
          <pc:docMk/>
          <pc:sldMk cId="2271076922" sldId="271"/>
        </pc:sldMkLst>
        <pc:spChg chg="mod">
          <ac:chgData name="Levi Nelson" userId="4a4d733fabe62fef" providerId="LiveId" clId="{7E3B363C-2599-4E4E-9D1F-25D66E202843}" dt="2022-02-25T00:09:29.603" v="160" actId="20577"/>
          <ac:spMkLst>
            <pc:docMk/>
            <pc:sldMk cId="2271076922" sldId="271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5T00:20:12.221" v="274" actId="20577"/>
          <ac:graphicFrameMkLst>
            <pc:docMk/>
            <pc:sldMk cId="2271076922" sldId="271"/>
            <ac:graphicFrameMk id="79" creationId="{00000000-0000-0000-0000-000000000000}"/>
          </ac:graphicFrameMkLst>
        </pc:graphicFrameChg>
        <pc:picChg chg="del">
          <ac:chgData name="Levi Nelson" userId="4a4d733fabe62fef" providerId="LiveId" clId="{7E3B363C-2599-4E4E-9D1F-25D66E202843}" dt="2022-02-25T00:09:31.684" v="161" actId="478"/>
          <ac:picMkLst>
            <pc:docMk/>
            <pc:sldMk cId="2271076922" sldId="271"/>
            <ac:picMk id="3" creationId="{B47EF7A9-ED1F-43E3-9EB9-EF94F75EBFC1}"/>
          </ac:picMkLst>
        </pc:picChg>
        <pc:picChg chg="add mod">
          <ac:chgData name="Levi Nelson" userId="4a4d733fabe62fef" providerId="LiveId" clId="{7E3B363C-2599-4E4E-9D1F-25D66E202843}" dt="2022-02-25T00:15:33.077" v="169" actId="1076"/>
          <ac:picMkLst>
            <pc:docMk/>
            <pc:sldMk cId="2271076922" sldId="271"/>
            <ac:picMk id="4" creationId="{2EC09E12-9159-4DE3-B017-1544CF7D8A08}"/>
          </ac:picMkLst>
        </pc:picChg>
        <pc:picChg chg="del">
          <ac:chgData name="Levi Nelson" userId="4a4d733fabe62fef" providerId="LiveId" clId="{7E3B363C-2599-4E4E-9D1F-25D66E202843}" dt="2022-02-25T00:09:32.144" v="162" actId="478"/>
          <ac:picMkLst>
            <pc:docMk/>
            <pc:sldMk cId="2271076922" sldId="271"/>
            <ac:picMk id="6" creationId="{E22997C6-8C5A-49F0-987C-7F8805660161}"/>
          </ac:picMkLst>
        </pc:picChg>
        <pc:picChg chg="add mod">
          <ac:chgData name="Levi Nelson" userId="4a4d733fabe62fef" providerId="LiveId" clId="{7E3B363C-2599-4E4E-9D1F-25D66E202843}" dt="2022-02-25T00:18:47.603" v="172" actId="1076"/>
          <ac:picMkLst>
            <pc:docMk/>
            <pc:sldMk cId="2271076922" sldId="271"/>
            <ac:picMk id="7" creationId="{7E3538B1-C44A-4CF8-90B9-DBA4D9E15D22}"/>
          </ac:picMkLst>
        </pc:picChg>
      </pc:sldChg>
      <pc:sldChg chg="addSp delSp modSp add mod">
        <pc:chgData name="Levi Nelson" userId="4a4d733fabe62fef" providerId="LiveId" clId="{7E3B363C-2599-4E4E-9D1F-25D66E202843}" dt="2022-02-25T00:40:04.397" v="286" actId="22"/>
        <pc:sldMkLst>
          <pc:docMk/>
          <pc:sldMk cId="2155392569" sldId="272"/>
        </pc:sldMkLst>
        <pc:spChg chg="mod">
          <ac:chgData name="Levi Nelson" userId="4a4d733fabe62fef" providerId="LiveId" clId="{7E3B363C-2599-4E4E-9D1F-25D66E202843}" dt="2022-02-25T00:40:01.047" v="285" actId="20577"/>
          <ac:spMkLst>
            <pc:docMk/>
            <pc:sldMk cId="2155392569" sldId="272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5T00:39:54.035" v="276" actId="478"/>
          <ac:picMkLst>
            <pc:docMk/>
            <pc:sldMk cId="2155392569" sldId="272"/>
            <ac:picMk id="3" creationId="{51D58C3A-4BBB-4C8C-9BB6-C122C8D486BE}"/>
          </ac:picMkLst>
        </pc:picChg>
        <pc:picChg chg="add">
          <ac:chgData name="Levi Nelson" userId="4a4d733fabe62fef" providerId="LiveId" clId="{7E3B363C-2599-4E4E-9D1F-25D66E202843}" dt="2022-02-25T00:40:04.397" v="286" actId="22"/>
          <ac:picMkLst>
            <pc:docMk/>
            <pc:sldMk cId="2155392569" sldId="272"/>
            <ac:picMk id="4" creationId="{25E83413-F31B-4A16-9EB0-0932051A9A99}"/>
          </ac:picMkLst>
        </pc:picChg>
      </pc:sldChg>
      <pc:sldChg chg="addSp delSp modSp add mod">
        <pc:chgData name="Levi Nelson" userId="4a4d733fabe62fef" providerId="LiveId" clId="{7E3B363C-2599-4E4E-9D1F-25D66E202843}" dt="2022-02-26T21:43:43.619" v="327" actId="20577"/>
        <pc:sldMkLst>
          <pc:docMk/>
          <pc:sldMk cId="132915867" sldId="273"/>
        </pc:sldMkLst>
        <pc:spChg chg="mod">
          <ac:chgData name="Levi Nelson" userId="4a4d733fabe62fef" providerId="LiveId" clId="{7E3B363C-2599-4E4E-9D1F-25D66E202843}" dt="2022-02-26T21:43:43.619" v="327" actId="20577"/>
          <ac:spMkLst>
            <pc:docMk/>
            <pc:sldMk cId="132915867" sldId="273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1:42:54.492" v="304" actId="478"/>
          <ac:picMkLst>
            <pc:docMk/>
            <pc:sldMk cId="132915867" sldId="273"/>
            <ac:picMk id="3" creationId="{C1AFB950-84D1-4D4D-B802-11D9D68342BD}"/>
          </ac:picMkLst>
        </pc:picChg>
        <pc:picChg chg="add mod">
          <ac:chgData name="Levi Nelson" userId="4a4d733fabe62fef" providerId="LiveId" clId="{7E3B363C-2599-4E4E-9D1F-25D66E202843}" dt="2022-02-26T21:43:05.276" v="309" actId="1076"/>
          <ac:picMkLst>
            <pc:docMk/>
            <pc:sldMk cId="132915867" sldId="273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2-26T22:05:54.912" v="517" actId="1076"/>
        <pc:sldMkLst>
          <pc:docMk/>
          <pc:sldMk cId="489662294" sldId="274"/>
        </pc:sldMkLst>
        <pc:spChg chg="mod">
          <ac:chgData name="Levi Nelson" userId="4a4d733fabe62fef" providerId="LiveId" clId="{7E3B363C-2599-4E4E-9D1F-25D66E202843}" dt="2022-02-26T22:04:29.062" v="511" actId="20577"/>
          <ac:spMkLst>
            <pc:docMk/>
            <pc:sldMk cId="489662294" sldId="274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2-26T22:05:54.912" v="517" actId="1076"/>
          <ac:picMkLst>
            <pc:docMk/>
            <pc:sldMk cId="489662294" sldId="274"/>
            <ac:picMk id="3" creationId="{836C1A14-63E2-4EF2-9907-3DF3513758DA}"/>
          </ac:picMkLst>
        </pc:picChg>
        <pc:picChg chg="del">
          <ac:chgData name="Levi Nelson" userId="4a4d733fabe62fef" providerId="LiveId" clId="{7E3B363C-2599-4E4E-9D1F-25D66E202843}" dt="2022-02-26T22:04:23.033" v="508" actId="478"/>
          <ac:picMkLst>
            <pc:docMk/>
            <pc:sldMk cId="489662294" sldId="274"/>
            <ac:picMk id="4" creationId="{2E3BD55A-004F-4359-9039-547491CDE76B}"/>
          </ac:picMkLst>
        </pc:picChg>
      </pc:sldChg>
      <pc:sldChg chg="add del">
        <pc:chgData name="Levi Nelson" userId="4a4d733fabe62fef" providerId="LiveId" clId="{7E3B363C-2599-4E4E-9D1F-25D66E202843}" dt="2022-02-26T22:03:26.802" v="503" actId="2696"/>
        <pc:sldMkLst>
          <pc:docMk/>
          <pc:sldMk cId="1590855818" sldId="274"/>
        </pc:sldMkLst>
      </pc:sldChg>
      <pc:sldChg chg="addSp delSp modSp add mod replId">
        <pc:chgData name="Levi Nelson" userId="4a4d733fabe62fef" providerId="LiveId" clId="{7E3B363C-2599-4E4E-9D1F-25D66E202843}" dt="2022-02-26T22:09:13.684" v="598" actId="313"/>
        <pc:sldMkLst>
          <pc:docMk/>
          <pc:sldMk cId="304626663" sldId="275"/>
        </pc:sldMkLst>
        <pc:spChg chg="mod">
          <ac:chgData name="Levi Nelson" userId="4a4d733fabe62fef" providerId="LiveId" clId="{7E3B363C-2599-4E4E-9D1F-25D66E202843}" dt="2022-02-26T22:04:35.913" v="513" actId="20577"/>
          <ac:spMkLst>
            <pc:docMk/>
            <pc:sldMk cId="304626663" sldId="275"/>
            <ac:spMk id="78" creationId="{00000000-0000-0000-0000-000000000000}"/>
          </ac:spMkLst>
        </pc:spChg>
        <pc:graphicFrameChg chg="modGraphic">
          <ac:chgData name="Levi Nelson" userId="4a4d733fabe62fef" providerId="LiveId" clId="{7E3B363C-2599-4E4E-9D1F-25D66E202843}" dt="2022-02-26T22:09:13.684" v="598" actId="313"/>
          <ac:graphicFrameMkLst>
            <pc:docMk/>
            <pc:sldMk cId="304626663" sldId="275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2-26T22:07:24.023" v="520" actId="14100"/>
          <ac:picMkLst>
            <pc:docMk/>
            <pc:sldMk cId="304626663" sldId="275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08:20.449" v="523" actId="14100"/>
          <ac:picMkLst>
            <pc:docMk/>
            <pc:sldMk cId="304626663" sldId="275"/>
            <ac:picMk id="5" creationId="{4CC77C93-2F3D-4580-9FBA-51F78539A297}"/>
          </ac:picMkLst>
        </pc:picChg>
        <pc:picChg chg="del">
          <ac:chgData name="Levi Nelson" userId="4a4d733fabe62fef" providerId="LiveId" clId="{7E3B363C-2599-4E4E-9D1F-25D66E202843}" dt="2022-02-26T22:04:38.673" v="514" actId="478"/>
          <ac:picMkLst>
            <pc:docMk/>
            <pc:sldMk cId="304626663" sldId="275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2-26T22:04:40.065" v="515" actId="478"/>
          <ac:picMkLst>
            <pc:docMk/>
            <pc:sldMk cId="304626663" sldId="275"/>
            <ac:picMk id="8" creationId="{DD493158-D7BA-4791-A2C2-E2A5D05DF986}"/>
          </ac:picMkLst>
        </pc:picChg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2154097102" sldId="275"/>
        </pc:sldMkLst>
      </pc:sldChg>
      <pc:sldChg chg="add del replId">
        <pc:chgData name="Levi Nelson" userId="4a4d733fabe62fef" providerId="LiveId" clId="{7E3B363C-2599-4E4E-9D1F-25D66E202843}" dt="2022-02-26T22:03:26.802" v="503" actId="2696"/>
        <pc:sldMkLst>
          <pc:docMk/>
          <pc:sldMk cId="941435805" sldId="276"/>
        </pc:sldMkLst>
      </pc:sldChg>
      <pc:sldChg chg="addSp delSp modSp add mod">
        <pc:chgData name="Levi Nelson" userId="4a4d733fabe62fef" providerId="LiveId" clId="{7E3B363C-2599-4E4E-9D1F-25D66E202843}" dt="2022-02-26T22:21:03.426" v="610" actId="1076"/>
        <pc:sldMkLst>
          <pc:docMk/>
          <pc:sldMk cId="3189877435" sldId="276"/>
        </pc:sldMkLst>
        <pc:spChg chg="mod">
          <ac:chgData name="Levi Nelson" userId="4a4d733fabe62fef" providerId="LiveId" clId="{7E3B363C-2599-4E4E-9D1F-25D66E202843}" dt="2022-02-26T22:19:00.975" v="601" actId="20577"/>
          <ac:spMkLst>
            <pc:docMk/>
            <pc:sldMk cId="3189877435" sldId="276"/>
            <ac:spMk id="73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2.456" v="602" actId="478"/>
          <ac:picMkLst>
            <pc:docMk/>
            <pc:sldMk cId="3189877435" sldId="276"/>
            <ac:picMk id="3" creationId="{836C1A14-63E2-4EF2-9907-3DF3513758DA}"/>
          </ac:picMkLst>
        </pc:picChg>
        <pc:picChg chg="add mod">
          <ac:chgData name="Levi Nelson" userId="4a4d733fabe62fef" providerId="LiveId" clId="{7E3B363C-2599-4E4E-9D1F-25D66E202843}" dt="2022-02-26T22:21:03.426" v="610" actId="1076"/>
          <ac:picMkLst>
            <pc:docMk/>
            <pc:sldMk cId="3189877435" sldId="276"/>
            <ac:picMk id="4" creationId="{CBB35F3A-6BBB-4594-AEB8-1E430EA35245}"/>
          </ac:picMkLst>
        </pc:picChg>
      </pc:sldChg>
      <pc:sldChg chg="add del replId">
        <pc:chgData name="Levi Nelson" userId="4a4d733fabe62fef" providerId="LiveId" clId="{7E3B363C-2599-4E4E-9D1F-25D66E202843}" dt="2022-02-26T22:03:41.382" v="505" actId="2696"/>
        <pc:sldMkLst>
          <pc:docMk/>
          <pc:sldMk cId="3772599073" sldId="276"/>
        </pc:sldMkLst>
      </pc:sldChg>
      <pc:sldChg chg="addSp delSp modSp add mod replId">
        <pc:chgData name="Levi Nelson" userId="4a4d733fabe62fef" providerId="LiveId" clId="{7E3B363C-2599-4E4E-9D1F-25D66E202843}" dt="2022-02-26T22:22:46.035" v="623" actId="1076"/>
        <pc:sldMkLst>
          <pc:docMk/>
          <pc:sldMk cId="123966193" sldId="277"/>
        </pc:sldMkLst>
        <pc:spChg chg="mod">
          <ac:chgData name="Levi Nelson" userId="4a4d733fabe62fef" providerId="LiveId" clId="{7E3B363C-2599-4E4E-9D1F-25D66E202843}" dt="2022-02-26T22:19:07.005" v="604" actId="20577"/>
          <ac:spMkLst>
            <pc:docMk/>
            <pc:sldMk cId="123966193" sldId="277"/>
            <ac:spMk id="78" creationId="{00000000-0000-0000-0000-000000000000}"/>
          </ac:spMkLst>
        </pc:spChg>
        <pc:picChg chg="del">
          <ac:chgData name="Levi Nelson" userId="4a4d733fabe62fef" providerId="LiveId" clId="{7E3B363C-2599-4E4E-9D1F-25D66E202843}" dt="2022-02-26T22:19:08.755" v="605" actId="478"/>
          <ac:picMkLst>
            <pc:docMk/>
            <pc:sldMk cId="123966193" sldId="277"/>
            <ac:picMk id="3" creationId="{75E32E0C-9493-450A-9E0C-99649D7210CE}"/>
          </ac:picMkLst>
        </pc:picChg>
        <pc:picChg chg="add mod">
          <ac:chgData name="Levi Nelson" userId="4a4d733fabe62fef" providerId="LiveId" clId="{7E3B363C-2599-4E4E-9D1F-25D66E202843}" dt="2022-02-26T22:22:34.015" v="621" actId="1076"/>
          <ac:picMkLst>
            <pc:docMk/>
            <pc:sldMk cId="123966193" sldId="277"/>
            <ac:picMk id="4" creationId="{2B92269F-84A3-41DC-A9A7-0DE52317DA61}"/>
          </ac:picMkLst>
        </pc:picChg>
        <pc:picChg chg="del mod">
          <ac:chgData name="Levi Nelson" userId="4a4d733fabe62fef" providerId="LiveId" clId="{7E3B363C-2599-4E4E-9D1F-25D66E202843}" dt="2022-02-26T22:19:10.475" v="607" actId="478"/>
          <ac:picMkLst>
            <pc:docMk/>
            <pc:sldMk cId="123966193" sldId="277"/>
            <ac:picMk id="5" creationId="{4CC77C93-2F3D-4580-9FBA-51F78539A297}"/>
          </ac:picMkLst>
        </pc:picChg>
        <pc:picChg chg="add mod">
          <ac:chgData name="Levi Nelson" userId="4a4d733fabe62fef" providerId="LiveId" clId="{7E3B363C-2599-4E4E-9D1F-25D66E202843}" dt="2022-02-26T22:22:46.035" v="623" actId="1076"/>
          <ac:picMkLst>
            <pc:docMk/>
            <pc:sldMk cId="123966193" sldId="277"/>
            <ac:picMk id="7" creationId="{58772D03-6799-4930-ACE8-E1E6FC96CAB1}"/>
          </ac:picMkLst>
        </pc:picChg>
      </pc:sldChg>
      <pc:sldChg chg="addSp delSp modSp add mod setBg">
        <pc:chgData name="Levi Nelson" userId="4a4d733fabe62fef" providerId="LiveId" clId="{7E3B363C-2599-4E4E-9D1F-25D66E202843}" dt="2022-03-03T20:19:32.249" v="644" actId="20577"/>
        <pc:sldMkLst>
          <pc:docMk/>
          <pc:sldMk cId="2418368953" sldId="280"/>
        </pc:sldMkLst>
        <pc:spChg chg="mod">
          <ac:chgData name="Levi Nelson" userId="4a4d733fabe62fef" providerId="LiveId" clId="{7E3B363C-2599-4E4E-9D1F-25D66E202843}" dt="2022-03-03T20:19:32.249" v="644" actId="20577"/>
          <ac:spMkLst>
            <pc:docMk/>
            <pc:sldMk cId="2418368953" sldId="280"/>
            <ac:spMk id="73" creationId="{00000000-0000-0000-0000-000000000000}"/>
          </ac:spMkLst>
        </pc:spChg>
        <pc:picChg chg="add mod">
          <ac:chgData name="Levi Nelson" userId="4a4d733fabe62fef" providerId="LiveId" clId="{7E3B363C-2599-4E4E-9D1F-25D66E202843}" dt="2022-03-03T20:19:27.765" v="640" actId="1076"/>
          <ac:picMkLst>
            <pc:docMk/>
            <pc:sldMk cId="2418368953" sldId="280"/>
            <ac:picMk id="3" creationId="{20AB1281-E401-4C7C-BD28-F0D860488137}"/>
          </ac:picMkLst>
        </pc:picChg>
        <pc:picChg chg="del">
          <ac:chgData name="Levi Nelson" userId="4a4d733fabe62fef" providerId="LiveId" clId="{7E3B363C-2599-4E4E-9D1F-25D66E202843}" dt="2022-03-03T20:18:44.747" v="635" actId="478"/>
          <ac:picMkLst>
            <pc:docMk/>
            <pc:sldMk cId="2418368953" sldId="280"/>
            <ac:picMk id="4" creationId="{2E3BD55A-004F-4359-9039-547491CDE76B}"/>
          </ac:picMkLst>
        </pc:picChg>
      </pc:sldChg>
      <pc:sldChg chg="addSp delSp modSp add mod">
        <pc:chgData name="Levi Nelson" userId="4a4d733fabe62fef" providerId="LiveId" clId="{7E3B363C-2599-4E4E-9D1F-25D66E202843}" dt="2022-03-03T20:23:50.085" v="787" actId="1076"/>
        <pc:sldMkLst>
          <pc:docMk/>
          <pc:sldMk cId="1697003544" sldId="281"/>
        </pc:sldMkLst>
        <pc:spChg chg="mod">
          <ac:chgData name="Levi Nelson" userId="4a4d733fabe62fef" providerId="LiveId" clId="{7E3B363C-2599-4E4E-9D1F-25D66E202843}" dt="2022-03-03T20:22:13.492" v="715" actId="1076"/>
          <ac:spMkLst>
            <pc:docMk/>
            <pc:sldMk cId="1697003544" sldId="281"/>
            <ac:spMk id="78" creationId="{00000000-0000-0000-0000-000000000000}"/>
          </ac:spMkLst>
        </pc:spChg>
        <pc:graphicFrameChg chg="mod modGraphic">
          <ac:chgData name="Levi Nelson" userId="4a4d733fabe62fef" providerId="LiveId" clId="{7E3B363C-2599-4E4E-9D1F-25D66E202843}" dt="2022-03-03T20:23:33.581" v="785" actId="20577"/>
          <ac:graphicFrameMkLst>
            <pc:docMk/>
            <pc:sldMk cId="1697003544" sldId="281"/>
            <ac:graphicFrameMk id="79" creationId="{00000000-0000-0000-0000-000000000000}"/>
          </ac:graphicFrameMkLst>
        </pc:graphicFrameChg>
        <pc:picChg chg="add mod">
          <ac:chgData name="Levi Nelson" userId="4a4d733fabe62fef" providerId="LiveId" clId="{7E3B363C-2599-4E4E-9D1F-25D66E202843}" dt="2022-03-03T20:22:21.022" v="719" actId="1076"/>
          <ac:picMkLst>
            <pc:docMk/>
            <pc:sldMk cId="1697003544" sldId="281"/>
            <ac:picMk id="3" creationId="{90F20A16-5539-41EF-AAE7-8E0C9E5A09A2}"/>
          </ac:picMkLst>
        </pc:picChg>
        <pc:picChg chg="add mod">
          <ac:chgData name="Levi Nelson" userId="4a4d733fabe62fef" providerId="LiveId" clId="{7E3B363C-2599-4E4E-9D1F-25D66E202843}" dt="2022-03-03T20:23:50.085" v="787" actId="1076"/>
          <ac:picMkLst>
            <pc:docMk/>
            <pc:sldMk cId="1697003544" sldId="281"/>
            <ac:picMk id="5" creationId="{707206E8-1EAF-41B6-A941-CA5E7BFBAC80}"/>
          </ac:picMkLst>
        </pc:picChg>
        <pc:picChg chg="del">
          <ac:chgData name="Levi Nelson" userId="4a4d733fabe62fef" providerId="LiveId" clId="{7E3B363C-2599-4E4E-9D1F-25D66E202843}" dt="2022-03-03T20:19:52.447" v="647" actId="478"/>
          <ac:picMkLst>
            <pc:docMk/>
            <pc:sldMk cId="1697003544" sldId="281"/>
            <ac:picMk id="6" creationId="{D58B4C96-3E5D-4E74-A47A-668482678C26}"/>
          </ac:picMkLst>
        </pc:picChg>
        <pc:picChg chg="del">
          <ac:chgData name="Levi Nelson" userId="4a4d733fabe62fef" providerId="LiveId" clId="{7E3B363C-2599-4E4E-9D1F-25D66E202843}" dt="2022-03-03T20:19:52.899" v="648" actId="478"/>
          <ac:picMkLst>
            <pc:docMk/>
            <pc:sldMk cId="1697003544" sldId="281"/>
            <ac:picMk id="8" creationId="{DD493158-D7BA-4791-A2C2-E2A5D05DF98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ac10fef6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ac10fef6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3763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2384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95406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6283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8134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82065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6532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03688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04707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774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10fef63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10fef63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Explain the relevant implications here.  Then as you work, develop your code, discuss how the implications are being met.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34223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687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3023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38764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59185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27031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75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1102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36295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4289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ac10fef63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ac10fef63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Paste screenshots of your initial Trello board / task decomposition on this slide.  If you have a long list, you might need to break it up into several columns.  Delete this instruction when you are done.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2958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ac10fef63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ac10fef63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c10fef63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c10fef63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8362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82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ac10fef63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ac10fef63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1018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ac10fef6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ac10fef6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11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inelson69/pizza_bo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trello.com/b/yOTwL0jY/pizza-bot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asseyhighschoolnz-my.sharepoint.com/:v:/g/personal/jgottschalk_masseyhigh_school_nz/ETGW1Z6fzjxGnCIbQonUip8BmSZWh7v6-31w7L98wbG9-A?e=ogtP1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title"/>
          </p:nvPr>
        </p:nvSpPr>
        <p:spPr>
          <a:xfrm>
            <a:off x="311700" y="4052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 Name goes here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1750800"/>
          </a:xfrm>
          <a:prstGeom prst="rect">
            <a:avLst/>
          </a:prstGeom>
          <a:solidFill>
            <a:srgbClr val="D9EAD3"/>
          </a:solidFill>
          <a:ln w="28575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 to github Repository:</a:t>
            </a:r>
            <a:r>
              <a:rPr lang="en-US" sz="2000" b="1" dirty="0">
                <a:solidFill>
                  <a:srgbClr val="274E13"/>
                </a:solidFill>
                <a:hlinkClick r:id="rId3"/>
              </a:rPr>
              <a:t>https://github.com/levinelson69/pizza_bot</a:t>
            </a:r>
            <a:endParaRPr sz="2000" dirty="0">
              <a:solidFill>
                <a:srgbClr val="274E13"/>
              </a:solidFill>
            </a:endParaRPr>
          </a:p>
          <a:p>
            <a:pPr marL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 dirty="0">
                <a:solidFill>
                  <a:srgbClr val="274E13"/>
                </a:solidFill>
              </a:rPr>
              <a:t>Links to trello board / project management tools:</a:t>
            </a:r>
            <a:r>
              <a:rPr lang="en-US" sz="2000" b="1" dirty="0">
                <a:solidFill>
                  <a:srgbClr val="274E13"/>
                </a:solidFill>
                <a:hlinkClick r:id="rId4"/>
              </a:rPr>
              <a:t>https://trello.com/b/yOTwL0jY/pizza-bot</a:t>
            </a:r>
            <a:endParaRPr sz="2000" dirty="0"/>
          </a:p>
        </p:txBody>
      </p:sp>
      <p:graphicFrame>
        <p:nvGraphicFramePr>
          <p:cNvPr id="56" name="Google Shape;56;p13"/>
          <p:cNvGraphicFramePr/>
          <p:nvPr/>
        </p:nvGraphicFramePr>
        <p:xfrm>
          <a:off x="311700" y="3077800"/>
          <a:ext cx="8520600" cy="1499299"/>
        </p:xfrm>
        <a:graphic>
          <a:graphicData uri="http://schemas.openxmlformats.org/drawingml/2006/table">
            <a:tbl>
              <a:tblPr>
                <a:noFill/>
                <a:tableStyleId>{56C92C04-FC64-471A-B484-8783DC983824}</a:tableStyleId>
              </a:tblPr>
              <a:tblGrid>
                <a:gridCol w="8520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4956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 b="1" i="1">
                          <a:solidFill>
                            <a:srgbClr val="990000"/>
                          </a:solidFill>
                        </a:rPr>
                        <a:t>You MUST provide evidence showing how the problem has been decomposed, how the components have been developed and trialled, and of how they have been assembled and tested to create a final, working outcome.</a:t>
                      </a:r>
                      <a:endParaRPr sz="2000" b="1" i="1">
                        <a:solidFill>
                          <a:srgbClr val="990000"/>
                        </a:solidFill>
                      </a:endParaRPr>
                    </a:p>
                  </a:txBody>
                  <a:tcPr marL="63500" marR="63500" marT="63500" marB="63500"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1772768982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7669CBD-C2BA-41B7-AC08-8F5838FE0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2372" y="1017725"/>
            <a:ext cx="3451387" cy="235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348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8998393"/>
              </p:ext>
            </p:extLst>
          </p:nvPr>
        </p:nvGraphicFramePr>
        <p:xfrm>
          <a:off x="311700" y="3374134"/>
          <a:ext cx="8520600" cy="173977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program displays value error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715C2D5-A9C7-417E-B0B9-D83A33B69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04" y="1017725"/>
            <a:ext cx="3563361" cy="2312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654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4-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019270179"/>
              </p:ext>
            </p:extLst>
          </p:nvPr>
        </p:nvGraphicFramePr>
        <p:xfrm>
          <a:off x="139653" y="3187809"/>
          <a:ext cx="8761180" cy="2020502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prints error message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number other than 1 or 2 does not work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47EF7A9-ED1F-43E3-9EB9-EF94F75EB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430" y="1017725"/>
            <a:ext cx="2129890" cy="21368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2997C6-8C5A-49F0-987C-7F8805660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067" y="1488811"/>
            <a:ext cx="4208543" cy="156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283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5-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711871770"/>
              </p:ext>
            </p:extLst>
          </p:nvPr>
        </p:nvGraphicFramePr>
        <p:xfrm>
          <a:off x="139653" y="3187809"/>
          <a:ext cx="8761180" cy="2137476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3805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805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11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939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1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2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invalid entry - error message asks for input again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/>
                        <a:t>Enter number other than 1 or 2 – error message asks </a:t>
                      </a:r>
                      <a:r>
                        <a:rPr lang="en-US" sz="1400"/>
                        <a:t>for entry again</a:t>
                      </a:r>
                      <a:endParaRPr lang="en-US" sz="1400" dirty="0"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EC09E12-9159-4DE3-B017-1544CF7D8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94" y="1034090"/>
            <a:ext cx="2131806" cy="21537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3538B1-C44A-4CF8-90B9-DBA4D9E15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0243" y="1025907"/>
            <a:ext cx="3333240" cy="215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69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3(Trello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AFB950-84D1-4D4D-B802-11D9D68342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53" y="1235006"/>
            <a:ext cx="8630094" cy="2673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772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D55A-004F-4359-9039-547491CDE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556" y="1280699"/>
            <a:ext cx="7495764" cy="321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58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996110635"/>
              </p:ext>
            </p:extLst>
          </p:nvPr>
        </p:nvGraphicFramePr>
        <p:xfrm>
          <a:off x="250934" y="3528712"/>
          <a:ext cx="8520600" cy="146298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Accepted blank and printed </a:t>
                      </a:r>
                      <a:r>
                        <a:rPr lang="en-US" sz="1800"/>
                        <a:t>blank input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58B4C96-3E5D-4E74-A47A-66848267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35" y="1388652"/>
            <a:ext cx="3213626" cy="20947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493158-D7BA-4791-A2C2-E2A5D05DF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6790" y="1267736"/>
            <a:ext cx="3293210" cy="223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4095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v2(Trello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6C1A14-63E2-4EF2-9907-3DF3513758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158" y="1281999"/>
            <a:ext cx="6483683" cy="341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6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789675877"/>
              </p:ext>
            </p:extLst>
          </p:nvPr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5E32E0C-9493-450A-9E0C-99649D7210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513815"/>
            <a:ext cx="3802996" cy="7925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77C93-2F3D-4580-9FBA-51F78539A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2285126"/>
            <a:ext cx="3802996" cy="117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26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v3(Trello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B35F3A-6BBB-4594-AEB8-1E430EA35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700" y="1193084"/>
            <a:ext cx="8441279" cy="305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877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D1DC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C1130"/>
                </a:solidFill>
              </a:rPr>
              <a:t>Relevant Implications</a:t>
            </a:r>
            <a:endParaRPr b="1">
              <a:solidFill>
                <a:srgbClr val="4C1130"/>
              </a:solidFill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657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741B47"/>
                </a:solidFill>
              </a:rPr>
              <a:t>Explain the relevant implications here.  Please </a:t>
            </a:r>
            <a:r>
              <a:rPr lang="en" i="1" u="sng" dirty="0">
                <a:solidFill>
                  <a:schemeClr val="hlink"/>
                </a:solidFill>
                <a:hlinkClick r:id="rId3"/>
              </a:rPr>
              <a:t>watch this video</a:t>
            </a:r>
            <a:r>
              <a:rPr lang="en" i="1" dirty="0">
                <a:solidFill>
                  <a:srgbClr val="741B47"/>
                </a:solidFill>
              </a:rPr>
              <a:t> to learn how to do this.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B92269F-84A3-41DC-A9A7-0DE52317D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583" y="1394106"/>
            <a:ext cx="2467971" cy="20566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772D03-6799-4930-ACE8-E1E6FC96C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7988" y="1464370"/>
            <a:ext cx="5516012" cy="182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66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Pick up info v4(Trello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2CDA83-405F-42C2-8CD3-4ADCA00A2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574" y="1110525"/>
            <a:ext cx="8788852" cy="351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3 Version 4 -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250934" y="3528712"/>
          <a:ext cx="8520600" cy="17373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Left input blank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Prints “Sorry this cannot </a:t>
                      </a:r>
                      <a:r>
                        <a:rPr lang="en-US" sz="1800"/>
                        <a:t>be blank” </a:t>
                      </a:r>
                      <a:r>
                        <a:rPr lang="en-US" sz="1800" dirty="0"/>
                        <a:t>– goes back </a:t>
                      </a:r>
                      <a:r>
                        <a:rPr lang="en-US" sz="1800"/>
                        <a:t>to input</a:t>
                      </a:r>
                      <a:endParaRPr lang="en-US"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E6EA43BE-4BE9-4E8B-B0CB-E8508D597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597" y="1381933"/>
            <a:ext cx="1981924" cy="21467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5EFE65-ABA5-4B30-8DB9-90AD16B2A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1084" y="1398911"/>
            <a:ext cx="5282916" cy="12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158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info(Trello screenshot)</a:t>
            </a:r>
            <a:br>
              <a:rPr lang="en" dirty="0"/>
            </a:b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B1281-E401-4C7C-BD28-F0D8604881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41" y="1017725"/>
            <a:ext cx="7045139" cy="3494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368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3649628234"/>
              </p:ext>
            </p:extLst>
          </p:nvPr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Accepted blank and printed blank input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90F20A16-5539-41EF-AAE7-8E0C9E5A0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74" y="517567"/>
            <a:ext cx="2514215" cy="23475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7206E8-1EAF-41B6-A941-CA5E7BFBA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937" y="856493"/>
            <a:ext cx="4841151" cy="17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03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Version 2 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1BEFF-EA7A-4544-9C16-60FCA084C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58" y="1468028"/>
            <a:ext cx="8598342" cy="3568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36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2 -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806277419"/>
              </p:ext>
            </p:extLst>
          </p:nvPr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274BA00-6584-4C13-914B-6877C4C39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867774"/>
            <a:ext cx="3502732" cy="18775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9122F0-1508-43C2-9F95-D69558FC6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268" y="592828"/>
            <a:ext cx="2394970" cy="236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629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4 Delivery info </a:t>
            </a:r>
            <a:r>
              <a:rPr lang="en"/>
              <a:t>Version 3 </a:t>
            </a:r>
            <a:r>
              <a:rPr lang="en" dirty="0"/>
              <a:t>(Trello screenshot)</a:t>
            </a:r>
            <a:br>
              <a:rPr lang="en"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28207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4 Version 3 -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159494" y="2961623"/>
          <a:ext cx="8520600" cy="210306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phone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Input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Left input blank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name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phone number correctly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house number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street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suburb name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Asked for input again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2F4CC2A0-B1A2-45C6-9104-2AF3D5853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965" y="574603"/>
            <a:ext cx="4455035" cy="21030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88A2FE-C95B-416C-9842-4EE62849C2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85" y="558694"/>
            <a:ext cx="2284475" cy="240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258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5 Pizza menu Version 1 (Trello screenshot)</a:t>
            </a:r>
            <a:br>
              <a:rPr lang="en" dirty="0"/>
            </a:b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B1B54-1051-4A0C-B9E0-A15EF55DC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29" y="1520771"/>
            <a:ext cx="8598342" cy="210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15163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Decomposition</a:t>
            </a:r>
            <a:endParaRPr dirty="0"/>
          </a:p>
        </p:txBody>
      </p:sp>
      <p:pic>
        <p:nvPicPr>
          <p:cNvPr id="3" name="Picture 2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3FE10964-F06B-4F53-97FE-510AF93DB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3434" y="1017725"/>
            <a:ext cx="3848922" cy="360696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788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Component 5 Version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442353492"/>
              </p:ext>
            </p:extLst>
          </p:nvPr>
        </p:nvGraphicFramePr>
        <p:xfrm>
          <a:off x="159494" y="2961623"/>
          <a:ext cx="8520600" cy="1127700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Expected Values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Run file</a:t>
                      </a:r>
                      <a:endParaRPr sz="16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/>
                        <a:t>Printed a list with index number, pizzas </a:t>
                      </a:r>
                      <a:r>
                        <a:rPr lang="en-US" sz="1600"/>
                        <a:t>and prices </a:t>
                      </a:r>
                      <a:endParaRPr sz="16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F3E7257-E43D-4903-A02C-0B50C21C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74209" y="969595"/>
            <a:ext cx="5282505" cy="1602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8536BA-DF42-4C9D-A76D-76F92DEA4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8296" y="865750"/>
            <a:ext cx="4578585" cy="18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005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Evidence</a:t>
            </a:r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64200" cy="37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i="1"/>
              <a:t>Your version control evidence should go here.  This could be in the form of annotated screenshots which show you you managed this process or you could make a brief screencast explaining how you implemented version control.</a:t>
            </a:r>
            <a:endParaRPr i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99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>
            <a:spLocks noGrp="1"/>
          </p:cNvSpPr>
          <p:nvPr>
            <p:ph type="body" idx="1"/>
          </p:nvPr>
        </p:nvSpPr>
        <p:spPr>
          <a:xfrm>
            <a:off x="311700" y="397700"/>
            <a:ext cx="8520600" cy="417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 i="1">
                <a:solidFill>
                  <a:srgbClr val="595959"/>
                </a:solidFill>
              </a:rPr>
              <a:t>Discusses how the information from planning, testing and trialling of components assisted in the development of a high-quality outcome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39CB0B-CE29-4FDF-A521-426C77133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8960" y="1415000"/>
            <a:ext cx="5892800" cy="14123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B2E40FD-2C95-475C-B5AA-49E0B29F7D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8960" y="3155535"/>
            <a:ext cx="5892800" cy="17148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105327-F9A8-469F-AE66-6BFD8BFD00C7}"/>
              </a:ext>
            </a:extLst>
          </p:cNvPr>
          <p:cNvSpPr txBox="1"/>
          <p:nvPr/>
        </p:nvSpPr>
        <p:spPr>
          <a:xfrm>
            <a:off x="152400" y="3992660"/>
            <a:ext cx="152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Version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1549D0-D3AF-41CF-8F52-E04FA404C928}"/>
              </a:ext>
            </a:extLst>
          </p:cNvPr>
          <p:cNvSpPr txBox="1"/>
          <p:nvPr/>
        </p:nvSpPr>
        <p:spPr>
          <a:xfrm>
            <a:off x="152400" y="1706880"/>
            <a:ext cx="12090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Version 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1 - Test Plan (?and screenshot)</a:t>
            </a: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2605273646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C6A7F075-3D2C-45D6-B662-F7BF71675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46" y="1017725"/>
            <a:ext cx="4206574" cy="22203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52B885-C258-446E-81AC-7BEFE106D3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683395"/>
            <a:ext cx="4496031" cy="44452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1 Version 2-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/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Print welcome message with random name from list of names – Runs correctly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B0EE7460-1B91-4091-9E4E-C39AF5AB8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20" y="961943"/>
            <a:ext cx="3503500" cy="1413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4E9D70-7ACC-4C00-ADA5-730E5EF930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820" y="2361390"/>
            <a:ext cx="3503500" cy="1147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14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(Trello screenshot)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D58C3A-4BBB-4C8C-9BB6-C122C8D48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77" y="1457267"/>
            <a:ext cx="8687246" cy="222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14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9EAD3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2(Trello screenshot)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E83413-F31B-4A16-9EB0-0932051A9A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27" y="1025445"/>
            <a:ext cx="8649145" cy="309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3925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Component 2 Version 1- Test Plan (and screenshot)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endParaRPr dirty="0"/>
          </a:p>
        </p:txBody>
      </p:sp>
      <p:graphicFrame>
        <p:nvGraphicFramePr>
          <p:cNvPr id="79" name="Google Shape;79;p17"/>
          <p:cNvGraphicFramePr/>
          <p:nvPr>
            <p:extLst>
              <p:ext uri="{D42A27DB-BD31-4B8C-83A1-F6EECF244321}">
                <p14:modId xmlns:p14="http://schemas.microsoft.com/office/powerpoint/2010/main" val="847029707"/>
              </p:ext>
            </p:extLst>
          </p:nvPr>
        </p:nvGraphicFramePr>
        <p:xfrm>
          <a:off x="311700" y="3374134"/>
          <a:ext cx="8520600" cy="1465454"/>
        </p:xfrm>
        <a:graphic>
          <a:graphicData uri="http://schemas.openxmlformats.org/drawingml/2006/table">
            <a:tbl>
              <a:tblPr>
                <a:noFill/>
                <a:tableStyleId>{E1099E06-0E6B-448D-9D27-60429F06E6F4}</a:tableStyleId>
              </a:tblPr>
              <a:tblGrid>
                <a:gridCol w="4260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60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44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/>
                        <a:t>Test Case</a:t>
                      </a:r>
                      <a:endParaRPr sz="1800" b="1" dirty="0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/>
                        <a:t>Expected Values</a:t>
                      </a:r>
                      <a:endParaRPr sz="1800" b="1"/>
                    </a:p>
                  </a:txBody>
                  <a:tcPr marL="91425" marR="91425" marT="91425" marB="91425"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Run Program</a:t>
                      </a:r>
                      <a:endParaRPr sz="18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p program prints pickup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d program prints delivery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dirty="0"/>
                        <a:t>Enter invalid </a:t>
                      </a:r>
                      <a:r>
                        <a:rPr lang="en-US" sz="1800"/>
                        <a:t>program stops</a:t>
                      </a:r>
                      <a:endParaRPr sz="18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CE9BC96-1F1B-42C2-B0C6-A21EEFD67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881" y="1017725"/>
            <a:ext cx="3658399" cy="22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9731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551D43E3947241B79258E92186D0A8" ma:contentTypeVersion="7" ma:contentTypeDescription="Create a new document." ma:contentTypeScope="" ma:versionID="ea0205e970d7416531abcae81c56c6ba">
  <xsd:schema xmlns:xsd="http://www.w3.org/2001/XMLSchema" xmlns:xs="http://www.w3.org/2001/XMLSchema" xmlns:p="http://schemas.microsoft.com/office/2006/metadata/properties" xmlns:ns3="42d4439d-bb2d-40df-8d30-57a312ac786f" xmlns:ns4="e2a16044-3a4a-4d62-881d-ad57bc201a66" targetNamespace="http://schemas.microsoft.com/office/2006/metadata/properties" ma:root="true" ma:fieldsID="fc5bd419bc96ed7423dd0768dc0626b4" ns3:_="" ns4:_="">
    <xsd:import namespace="42d4439d-bb2d-40df-8d30-57a312ac786f"/>
    <xsd:import namespace="e2a16044-3a4a-4d62-881d-ad57bc201a6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439d-bb2d-40df-8d30-57a312ac786f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a16044-3a4a-4d62-881d-ad57bc201a6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89CEDA1-6C0E-4489-8574-46B725E977F6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dcmitype/"/>
    <ds:schemaRef ds:uri="e2a16044-3a4a-4d62-881d-ad57bc201a66"/>
    <ds:schemaRef ds:uri="http://purl.org/dc/elements/1.1/"/>
    <ds:schemaRef ds:uri="http://schemas.openxmlformats.org/package/2006/metadata/core-properties"/>
    <ds:schemaRef ds:uri="42d4439d-bb2d-40df-8d30-57a312ac786f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DDD369E5-45BD-4F6E-934F-A24716F69B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065CF5-FFA2-4440-B8F5-B7EF50FC6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4439d-bb2d-40df-8d30-57a312ac786f"/>
    <ds:schemaRef ds:uri="e2a16044-3a4a-4d62-881d-ad57bc201a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1020</Words>
  <Application>Microsoft Office PowerPoint</Application>
  <PresentationFormat>On-screen Show (16:9)</PresentationFormat>
  <Paragraphs>161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4" baseType="lpstr">
      <vt:lpstr>Arial</vt:lpstr>
      <vt:lpstr>Simple Light</vt:lpstr>
      <vt:lpstr>Program Name goes here</vt:lpstr>
      <vt:lpstr>Relevant Implications</vt:lpstr>
      <vt:lpstr>Decomposition</vt:lpstr>
      <vt:lpstr>Component 1 (Trello screenshot)</vt:lpstr>
      <vt:lpstr>Component 1 - Test Plan (?and screenshot)  </vt:lpstr>
      <vt:lpstr>Component 1 Version 2- Test Plan (and screenshot)   </vt:lpstr>
      <vt:lpstr>Component 2 (Trello screenshot)</vt:lpstr>
      <vt:lpstr>Component 2 Version 2(Trello screenshot)</vt:lpstr>
      <vt:lpstr>Component 2 Version 1- Test Plan (and screenshot)   </vt:lpstr>
      <vt:lpstr>Component 2 Version 2- Test Plan (and screenshot)   </vt:lpstr>
      <vt:lpstr>Component 2 Version 3- Test Plan (and screenshot)   </vt:lpstr>
      <vt:lpstr>Component 2 Version 4- Test Plan (and screenshot)   </vt:lpstr>
      <vt:lpstr>Component 2 Version 5- Test Plan (and screenshot)   </vt:lpstr>
      <vt:lpstr>Component 2 Version 3(Trello screenshot) </vt:lpstr>
      <vt:lpstr>Component 3 Pick up info(Trello screenshot) </vt:lpstr>
      <vt:lpstr>Component 3 Version 1 - Test Plan (?and screenshot)  </vt:lpstr>
      <vt:lpstr>Component 3 Pick up info v2(Trello screenshot) </vt:lpstr>
      <vt:lpstr>Component 3 Version 2 - Test Plan (?and screenshot)  </vt:lpstr>
      <vt:lpstr>Component 3 Pick up info v3(Trello screenshot) </vt:lpstr>
      <vt:lpstr>Component 3 Version 3 - Test Plan (?and screenshot)  </vt:lpstr>
      <vt:lpstr>Component 3 Pick up info v4(Trello screenshot) </vt:lpstr>
      <vt:lpstr>Component 3 Version 4 - Test Plan (?and screenshot)  </vt:lpstr>
      <vt:lpstr>Component 4 Delivery info(Trello screenshot) </vt:lpstr>
      <vt:lpstr>Component 4 Version 1 - Test Plan (?and screenshot)  </vt:lpstr>
      <vt:lpstr>Component 4 Delivery info Version 2 (Trello screenshot) </vt:lpstr>
      <vt:lpstr>Component 4 Version 2 - Test Plan (?and screenshot)  </vt:lpstr>
      <vt:lpstr>Component 4 Delivery info Version 3 (Trello screenshot) </vt:lpstr>
      <vt:lpstr>Component 4 Version 3 - Test Plan (?and screenshot)  </vt:lpstr>
      <vt:lpstr>Component 5 Pizza menu Version 1 (Trello screenshot) </vt:lpstr>
      <vt:lpstr>Component 5 Version 1 - Test Plan (?and screenshot)  </vt:lpstr>
      <vt:lpstr>Version Control Evidence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Name goes here</dc:title>
  <dc:creator>Levi Nelson</dc:creator>
  <cp:lastModifiedBy>Levi Nelson</cp:lastModifiedBy>
  <cp:revision>15</cp:revision>
  <dcterms:modified xsi:type="dcterms:W3CDTF">2022-03-09T22:04:18Z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0x0101009E551D43E3947241B79258E92186D0A8</vt:lpwstr>
  </property>
</Properties>
</file>